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E70F9-5A6A-85F2-E90C-12EB032CA3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3D432-1A05-FD7D-6E04-983FA6A49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7D3406-8D66-877E-AF93-F13E8ED93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49465-2B93-5AF6-EAA7-A3F3DA2FD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71BB8A-34E4-F61C-CD35-83547D7A5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267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072D9-80C1-536B-0C37-5054F6207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E78FA-C98E-ACA1-4912-60932AFC7C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327E9-321C-0E53-A5F0-F993F6EB8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48712-36EA-75CB-0A75-CAC087676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07B34-892C-08BD-C447-378AE1B3A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6608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FCF89B-7784-3086-A626-AAA8301F91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897AED-838B-C636-0711-580EB2618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7E788-1D33-33F9-61D4-EBDBEFA1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8E09E-78A2-5F98-0E7D-7184E5B11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2A633-30A2-D0B2-7168-AF12E6D47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2659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CF812-BF86-AB99-466A-DD7AC590C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15776-0265-4A39-641E-3A9090CBB7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DC230-70AD-FEDD-0F77-13D48FF0D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6888C-E95C-ADD7-AA67-41CDBF95D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40361-F344-AFEE-ACF4-236F170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6044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AD6AD-B8F5-0112-19A0-D44768D77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611D1E-C46E-85BC-BE88-BDD380A7C9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FF86-0E08-82DC-9200-8D7CAE5A3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CCFFE-3136-3C0F-B885-59B56B8F5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B44D9-32A8-4012-B4E5-70E77EFDD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6178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4A87F-4E62-24CC-5078-513BDC964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53B9AA-98E2-8458-45B3-EDF46BF345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3238E3-9AFE-C5DE-F2DD-D9A3A0FBE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FF9B7-9295-2956-CE27-DF896C7F9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2336C-C478-CE27-8328-ED4DB558A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E0F84-1B08-536A-4282-AFCF98C35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24038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10127-BF7F-F326-2442-527BE5218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1422C-8C52-751D-0252-9A5287A070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F01E6-8138-B06A-98FE-FBEEA0CC2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3D52A9-D869-EAC9-B4E8-BB5E878E25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787018-C503-A9D7-38B8-6D43C9DE3D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7935C1-87BB-2DB6-476B-7FEE985B1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EA51DB-8A38-8E99-F903-DD00D5139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15721A-7088-A895-2278-56157DEBD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9826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7A09F-9445-9BB3-6411-26D2C6742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36181-2125-C9FF-9901-BA33394A58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71187B-C971-C684-F32D-890D55634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3697F-6B63-5863-2A8C-3E6A5FAE4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7650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85BBC3-7FF9-7399-1134-A38AC528E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7FF74D-57C6-DBDD-E913-876817E7C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55CA7A-FDB7-F420-F5EC-59537939A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4325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F30FC-2FC7-FFE2-62CF-EA96313CD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7DE74-8281-0304-9E71-AAB10326F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3DE988-62EC-F33E-3B03-EF440D02A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2AB69-A2E4-7E30-C644-70B2899C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45FDB9-CAEE-A5FA-50C1-12DF3453C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870B7-406F-C814-3858-8EC5CFAD1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7649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0C542-119B-08C9-6A48-E3C8887C7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919319-8047-F875-6A89-0E7FB86230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1943A0-5BE1-7F77-79C7-B2DBC28B01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3C474-5733-E2C1-B171-3A2552230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9FE7A6-BA3A-F5A7-6F34-4D324B661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CCF5D1-4F27-FFC6-CB8C-B736A4CA8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9117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CC2E4F7-0C32-A4B5-97FC-1CE92FE42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B37449-2266-E825-3794-E8346B9173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1762CE-8B36-0A0D-B64C-653B34C4C9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C81E5-9EF8-48CD-86F3-AA8A563CF63E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AB2D8-07F1-6DC9-065E-9D000EAB93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4A7B1-0998-35EC-0E93-91D48A87D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91387-440C-4C49-BAEF-7FFC8A0600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6281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pic>
        <p:nvPicPr>
          <p:cNvPr id="4" name="PUt FIrst.m4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8401" y="2286000"/>
            <a:ext cx="7254875" cy="408063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67980-335F-4CFB-B2EB-0286846D14BE}" type="datetime1">
              <a:rPr lang="km-KH" smtClean="0">
                <a:solidFill>
                  <a:srgbClr val="B31166"/>
                </a:solidFill>
              </a:rPr>
              <a:t>01/04/25</a:t>
            </a:fld>
            <a:endParaRPr 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B31166"/>
                </a:solidFill>
              </a:rPr>
              <a:t>Put first thing first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CF242-7C71-48AC-A3F8-302DEF2F2843}" type="slidenum">
              <a:rPr lang="en-US" smtClean="0">
                <a:solidFill>
                  <a:prstClr val="white"/>
                </a:solidFill>
              </a:rPr>
              <a:pPr/>
              <a:t>1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192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</Words>
  <Application>Microsoft Office PowerPoint</Application>
  <PresentationFormat>Widescreen</PresentationFormat>
  <Paragraphs>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Naveen Jain</dc:creator>
  <cp:lastModifiedBy>Naveen Jain</cp:lastModifiedBy>
  <cp:revision>1</cp:revision>
  <dcterms:created xsi:type="dcterms:W3CDTF">2025-04-01T15:24:24Z</dcterms:created>
  <dcterms:modified xsi:type="dcterms:W3CDTF">2025-04-01T15:25:42Z</dcterms:modified>
</cp:coreProperties>
</file>

<file path=docProps/thumbnail.jpeg>
</file>